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26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400" y="2758157"/>
            <a:ext cx="8688614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Extend</a:t>
            </a:r>
            <a:r>
              <a:rPr lang="en-US" sz="4000" dirty="0" smtClean="0">
                <a:latin typeface="Times New Roman" panose="02020603050405020304" pitchFamily="18" charset="0"/>
                <a:ea typeface="Toonish" pitchFamily="2" charset="0"/>
                <a:cs typeface="Times New Roman" panose="02020603050405020304" pitchFamily="18" charset="0"/>
              </a:rPr>
              <a:t>,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 accept</a:t>
            </a:r>
            <a:r>
              <a:rPr lang="en-US" sz="4000" dirty="0" smtClean="0">
                <a:latin typeface="Times New Roman" panose="02020603050405020304" pitchFamily="18" charset="0"/>
                <a:ea typeface="Toonish" pitchFamily="2" charset="0"/>
                <a:cs typeface="Times New Roman" panose="02020603050405020304" pitchFamily="18" charset="0"/>
              </a:rPr>
              <a:t>,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 and refuse and invitation to do something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241" y="4648200"/>
            <a:ext cx="8688614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Ask for and give an opinion</a:t>
            </a:r>
            <a:endParaRPr lang="en-US" sz="48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841" y="5922690"/>
            <a:ext cx="8688614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Discuss hobbies</a:t>
            </a:r>
            <a:endParaRPr lang="en-US" sz="48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4771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CaliBrush</vt:lpstr>
      <vt:lpstr>Times New Roman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117</cp:revision>
  <dcterms:created xsi:type="dcterms:W3CDTF">2011-09-14T23:22:57Z</dcterms:created>
  <dcterms:modified xsi:type="dcterms:W3CDTF">2014-09-26T13:11:17Z</dcterms:modified>
</cp:coreProperties>
</file>